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sldIdLst>
    <p:sldId id="258" r:id="rId2"/>
    <p:sldId id="269" r:id="rId3"/>
    <p:sldId id="278" r:id="rId4"/>
    <p:sldId id="270" r:id="rId5"/>
    <p:sldId id="271" r:id="rId6"/>
    <p:sldId id="272" r:id="rId7"/>
    <p:sldId id="273" r:id="rId8"/>
    <p:sldId id="277" r:id="rId9"/>
    <p:sldId id="275" r:id="rId10"/>
    <p:sldId id="276" r:id="rId11"/>
    <p:sldId id="274" r:id="rId12"/>
    <p:sldId id="25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Ein gesundes Leben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951-46C5-B55A-AC3C65036A5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951-46C5-B55A-AC3C65036A5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3951-46C5-B55A-AC3C65036A5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3951-46C5-B55A-AC3C65036A5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3951-46C5-B55A-AC3C65036A58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</c:v>
                </c:pt>
                <c:pt idx="1">
                  <c:v>22</c:v>
                </c:pt>
                <c:pt idx="2">
                  <c:v>1</c:v>
                </c:pt>
                <c:pt idx="3">
                  <c:v>1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C5-467B-A5B2-0423FA84BC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3917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85074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34984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1445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67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4671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241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43147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44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2123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183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492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lizard.com/d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9AE71-A00F-4C90-BB18-DA10B434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646" y="596466"/>
            <a:ext cx="10394707" cy="4492375"/>
          </a:xfrm>
        </p:spPr>
        <p:txBody>
          <a:bodyPr/>
          <a:lstStyle/>
          <a:p>
            <a:pPr algn="ctr"/>
            <a:r>
              <a:rPr lang="de-AT"/>
              <a:t>Ernährung &amp; Gesundheit</a:t>
            </a:r>
            <a:endParaRPr lang="de-AT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8CC573D-AB28-47D2-9AB2-746E200C3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444" y="596466"/>
            <a:ext cx="6833419" cy="347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03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757860B-FBF5-4176-9E5D-45E0E74B5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806" y="833218"/>
            <a:ext cx="7790387" cy="519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48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466CDC8-2D2F-4B94-9A5E-C9B78FF6F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3" y="807562"/>
            <a:ext cx="9269173" cy="524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40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8508D-5CD4-40AA-AC1F-C747CDB154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042" y="2754234"/>
            <a:ext cx="8679915" cy="1748729"/>
          </a:xfrm>
        </p:spPr>
        <p:txBody>
          <a:bodyPr/>
          <a:lstStyle/>
          <a:p>
            <a:pPr algn="ctr"/>
            <a:r>
              <a:rPr lang="de-AT" dirty="0">
                <a:solidFill>
                  <a:schemeClr val="bg1"/>
                </a:solidFill>
              </a:rPr>
              <a:t>The End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17DF6115-F63E-4906-B6E1-28B056179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540" y="2561680"/>
            <a:ext cx="1066918" cy="106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906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C26CCAB-7B4D-492F-B874-252D5DA9B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24" y="703339"/>
            <a:ext cx="7083152" cy="519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69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AAED2-95C5-4F46-8286-77E027EE3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AT" sz="3200"/>
              <a:t>Welches dieser Lebensmittel sollte oft konsumiert werden, um </a:t>
            </a:r>
            <a:r>
              <a:rPr lang="de-AT" sz="3200" b="1">
                <a:latin typeface="Calibri" panose="020F0502020204030204" pitchFamily="34" charset="0"/>
                <a:cs typeface="Calibri" panose="020F0502020204030204" pitchFamily="34" charset="0"/>
              </a:rPr>
              <a:t>gesund zu bleiben</a:t>
            </a:r>
            <a:r>
              <a:rPr lang="de-AT" sz="3200"/>
              <a:t>? 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D55EB-C732-4A45-9554-A5497527C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1820091"/>
            <a:ext cx="6281873" cy="3752746"/>
          </a:xfrm>
        </p:spPr>
        <p:txBody>
          <a:bodyPr/>
          <a:lstStyle/>
          <a:p>
            <a:endParaRPr lang="de-AT"/>
          </a:p>
          <a:p>
            <a:r>
              <a:rPr lang="de-AT"/>
              <a:t>Nutella </a:t>
            </a:r>
          </a:p>
          <a:p>
            <a:r>
              <a:rPr lang="de-AT"/>
              <a:t>Vanilla Chai Pumpkin Spice Latte</a:t>
            </a:r>
          </a:p>
          <a:p>
            <a:r>
              <a:rPr lang="de-AT"/>
              <a:t>Familienpizza mit Sardellen</a:t>
            </a:r>
          </a:p>
          <a:p>
            <a:r>
              <a:rPr lang="de-AT"/>
              <a:t>Coca Cola</a:t>
            </a:r>
          </a:p>
          <a:p>
            <a:r>
              <a:rPr lang="de-AT"/>
              <a:t>Coca Cola Light</a:t>
            </a:r>
          </a:p>
          <a:p>
            <a:pPr marL="0" indent="0">
              <a:buNone/>
            </a:pPr>
            <a:r>
              <a:rPr lang="de-AT" b="1"/>
              <a:t>*Warum das so ist erkläre ich nach der Abstimmung</a:t>
            </a:r>
            <a:endParaRPr lang="de-AT"/>
          </a:p>
          <a:p>
            <a:endParaRPr lang="en-US"/>
          </a:p>
        </p:txBody>
      </p:sp>
      <p:pic>
        <p:nvPicPr>
          <p:cNvPr id="7" name="Picture 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FB3FB1E-DB4C-49DF-8A31-61DDA169C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309" y="5992648"/>
            <a:ext cx="2614613" cy="500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4DDCFE-5094-4B33-85B6-24FFD6622D22}"/>
              </a:ext>
            </a:extLst>
          </p:cNvPr>
          <p:cNvSpPr txBox="1"/>
          <p:nvPr/>
        </p:nvSpPr>
        <p:spPr>
          <a:xfrm>
            <a:off x="4763589" y="6227291"/>
            <a:ext cx="4314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/>
              <a:t>Erstelle eine interaktive Umfrage mit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B3974E-A552-4946-8C4A-BA5520A5A5C7}"/>
              </a:ext>
            </a:extLst>
          </p:cNvPr>
          <p:cNvSpPr/>
          <p:nvPr/>
        </p:nvSpPr>
        <p:spPr>
          <a:xfrm>
            <a:off x="9201464" y="6427346"/>
            <a:ext cx="26675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hlinkClick r:id="rId3"/>
              </a:rPr>
              <a:t>https://slidelizard.com/de</a:t>
            </a:r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613844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AF288FF-69F0-4F48-99D1-7F0C60A04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362" y="727694"/>
            <a:ext cx="6567276" cy="540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49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B361954-3097-4FA2-A7F5-CF101239B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953" y="801329"/>
            <a:ext cx="7886094" cy="525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A308893-7238-42D1-8ECA-209735F65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26" y="830966"/>
            <a:ext cx="7797147" cy="519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42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D280AD77-C189-4454-A58A-AB8D670B7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734" y="794519"/>
            <a:ext cx="7906531" cy="526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3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8B2B493-3F5D-4399-9098-5F8A7BA2BD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470670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1127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61DD0B8-A4BC-4A8B-B316-330E1A32E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265" y="771373"/>
            <a:ext cx="7559470" cy="531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3585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</Words>
  <Application>Microsoft Office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Rockwell</vt:lpstr>
      <vt:lpstr>Wingdings</vt:lpstr>
      <vt:lpstr>Atlas</vt:lpstr>
      <vt:lpstr>Ernährung &amp; Gesundheit</vt:lpstr>
      <vt:lpstr>PowerPoint Presentation</vt:lpstr>
      <vt:lpstr>Welches dieser Lebensmittel sollte oft konsumiert werden, um gesund zu bleiben?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PowerPoint-Karaoke</dc:title>
  <dc:creator>n012blmhb6@students.jku.at</dc:creator>
  <cp:lastModifiedBy> </cp:lastModifiedBy>
  <cp:revision>18</cp:revision>
  <dcterms:created xsi:type="dcterms:W3CDTF">2019-05-03T19:07:52Z</dcterms:created>
  <dcterms:modified xsi:type="dcterms:W3CDTF">2019-07-30T11:21:47Z</dcterms:modified>
</cp:coreProperties>
</file>

<file path=docProps/thumbnail.jpeg>
</file>